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2" r:id="rId3"/>
    <p:sldId id="266" r:id="rId4"/>
    <p:sldId id="267" r:id="rId5"/>
    <p:sldId id="257" r:id="rId6"/>
    <p:sldId id="256" r:id="rId7"/>
    <p:sldId id="258" r:id="rId8"/>
    <p:sldId id="265" r:id="rId9"/>
    <p:sldId id="259" r:id="rId10"/>
    <p:sldId id="260" r:id="rId11"/>
    <p:sldId id="261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E"/>
    <a:srgbClr val="FFFFFF"/>
    <a:srgbClr val="F1F1F1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8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6E877-C0DA-F4D5-E082-41F512195D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5048A6-8BE8-320F-22CD-900771F545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36072-0C54-3CFF-8062-B396249BE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E4FC2-540B-4013-AE9F-B930AA2AB562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D39CF-7AED-DCF8-C333-B77A410A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11D1E-AB73-3670-FFA8-3A82FA7AD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FA620-C51F-453A-A74F-98F6EEF6B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164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87C35-82C5-2E89-C187-870C8C143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69E8BB-C9B9-AF86-F932-E750CA56DD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1AF0F-B312-B5C5-911E-DDA937896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E4FC2-540B-4013-AE9F-B930AA2AB562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3D56B-6231-69D3-E82C-540351529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BB76E-7538-814C-7F95-394D2BCC3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FA620-C51F-453A-A74F-98F6EEF6B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497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C4C7B6-5BE8-B6EA-CC4E-693D4DAEE4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98CC5D-1D8C-49A6-077A-BF80CA02FA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11814-B0D5-1457-A523-A0614BDF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E4FC2-540B-4013-AE9F-B930AA2AB562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3FA79-6D9C-78D8-3CD7-F619A5627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CA088-4B5B-8294-CAEE-DF81A8FF9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FA620-C51F-453A-A74F-98F6EEF6B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553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89E8-CB1A-CFA8-A187-ACBDE8EB6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AF99B-D505-DA17-E52F-A4B87525B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F78E47-4DDB-0082-35EB-8724831CE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E4FC2-540B-4013-AE9F-B930AA2AB562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61EA4-638A-88BD-0B8A-64B0F77E9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46F6A-B63B-32E5-2F18-9CC926019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FA620-C51F-453A-A74F-98F6EEF6B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72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F6A19-8EB0-4BBE-31A9-B099AFF81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78396-1BC4-3693-61E6-77DB9501C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B22DCE-BA2C-4E9A-7368-C38EF7AA6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E4FC2-540B-4013-AE9F-B930AA2AB562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6AC3C-CF06-C9D8-3BD1-DF93D404A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98E29-A7E8-60D0-5336-8F27C8639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FA620-C51F-453A-A74F-98F6EEF6B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746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5C4E7-1C96-65F7-D9F9-0B339A3E0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8FF18-DF84-8308-CC05-F8554EB421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1E9823-D61B-D902-9C62-09B254FF1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A34038-BD8D-F563-4381-DB2E746FD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E4FC2-540B-4013-AE9F-B930AA2AB562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87EE1F-8503-5B51-F4A4-422980038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5FD233-68A4-0F3F-8612-9A606C707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FA620-C51F-453A-A74F-98F6EEF6B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18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9FBB0-ED72-10BF-1B93-6DB00FEF5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B6F07-C335-21C0-34A5-52B412AA94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875C82-06B2-1F37-3EE3-0BEC91D64A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10B8E6-7692-8430-B119-95B399C2F6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19C3D-2123-9122-3F88-6D0C380918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19D281-1FEA-A099-B907-EA245AB63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E4FC2-540B-4013-AE9F-B930AA2AB562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90260A-2FE4-0B7B-E551-29D749376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23278C-AF2A-7C8B-1941-3B61D4CE0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FA620-C51F-453A-A74F-98F6EEF6B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158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E4147-4FEE-65F9-066E-814D9F3D0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21814B-C0E9-C4FD-78CC-29ECE0C16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E4FC2-540B-4013-AE9F-B930AA2AB562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C3643C-9616-CC3C-D0D1-76392A3D5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BA2D51-D598-3BC0-1293-643931A15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FA620-C51F-453A-A74F-98F6EEF6B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88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5E39C1-5C22-55CC-0ABD-2B8BDBEB9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E4FC2-540B-4013-AE9F-B930AA2AB562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183921-296E-F01A-2EA6-2378E471E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27E55-58EE-B0A5-D2FE-ABF0CEE79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FA620-C51F-453A-A74F-98F6EEF6B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098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63DC-5486-97E7-D3F2-6835BC02D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E3890-4594-AC2E-5477-E6BF3FCDB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32FEDE-E870-6BA1-045E-4EF78BC9C6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AAD29D-2970-BE97-2381-5300822C9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E4FC2-540B-4013-AE9F-B930AA2AB562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9812FC-8C35-8983-7775-15B70E79B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5463ED-84C6-D587-999E-BB812E288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FA620-C51F-453A-A74F-98F6EEF6B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08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60180-AE8D-BA9A-49D7-A09A59B39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7179C3-8151-8F40-621E-57991BF931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EA968A-1471-5506-BC51-C2C9C47C3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A0CC27-50F4-2B03-3DFC-FE0FE54C4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E4FC2-540B-4013-AE9F-B930AA2AB562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10020E-6E58-CCF0-010A-99C2F093C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D320FB-4CCC-9B18-F161-8192D94B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FA620-C51F-453A-A74F-98F6EEF6B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233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6AFF77-5E66-580C-93E2-1357ECB8F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E2E59-B7C7-3DDA-C5FF-1B7AE45C4C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4FEFE-6436-A7AE-C96C-C7908017EC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0E4FC2-540B-4013-AE9F-B930AA2AB562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21AFA-E34C-5C2B-6FC7-713393705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88A39-78DF-0570-F51D-5A8C598F72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FA620-C51F-453A-A74F-98F6EEF6B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899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1E3F6FE-5B69-7E54-970C-567E0377EAD4}"/>
              </a:ext>
            </a:extLst>
          </p:cNvPr>
          <p:cNvGrpSpPr/>
          <p:nvPr/>
        </p:nvGrpSpPr>
        <p:grpSpPr>
          <a:xfrm>
            <a:off x="2563983" y="0"/>
            <a:ext cx="7064034" cy="6858000"/>
            <a:chOff x="2563983" y="0"/>
            <a:chExt cx="7064034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E6F631-AF4D-905D-93BB-767F5E661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3983" y="2884481"/>
              <a:ext cx="7064034" cy="397351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A934412-3247-AB0A-50CC-51FB7A0F0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63983" y="0"/>
              <a:ext cx="7064034" cy="397351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8DE1C2-40A2-42E5-D3E5-2C7892DB275E}"/>
                </a:ext>
              </a:extLst>
            </p:cNvPr>
            <p:cNvSpPr/>
            <p:nvPr/>
          </p:nvSpPr>
          <p:spPr>
            <a:xfrm>
              <a:off x="9571187" y="3616347"/>
              <a:ext cx="55451" cy="3188305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C112A35-113F-DAB9-FF35-2CCD71E9C705}"/>
                </a:ext>
              </a:extLst>
            </p:cNvPr>
            <p:cNvSpPr/>
            <p:nvPr/>
          </p:nvSpPr>
          <p:spPr>
            <a:xfrm>
              <a:off x="2563983" y="0"/>
              <a:ext cx="7062656" cy="6858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93803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88A96C-A39F-6B8A-A605-3AA179D84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20476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0F4B28-048F-DD98-5B88-BFCCDDEC6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7058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B1DF93-00B5-B26B-EE9A-1841D947F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9835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A5D1D5-5571-31C7-8305-10C81FFA7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0262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5B63C5D-5BD7-90B7-9993-28EDC9D45354}"/>
              </a:ext>
            </a:extLst>
          </p:cNvPr>
          <p:cNvGrpSpPr>
            <a:grpSpLocks noChangeAspect="1"/>
          </p:cNvGrpSpPr>
          <p:nvPr/>
        </p:nvGrpSpPr>
        <p:grpSpPr>
          <a:xfrm>
            <a:off x="476250" y="0"/>
            <a:ext cx="11239500" cy="6858000"/>
            <a:chOff x="0" y="-1136650"/>
            <a:chExt cx="12192000" cy="79946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F6FA33F-DA06-4BA7-CDDD-229582973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BF386C4-F2D6-AE90-5CF3-A2C7B9B59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136650"/>
              <a:ext cx="12192000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01AEC2A-80AD-CF29-96F3-4E6D920A95FF}"/>
                </a:ext>
              </a:extLst>
            </p:cNvPr>
            <p:cNvSpPr/>
            <p:nvPr/>
          </p:nvSpPr>
          <p:spPr>
            <a:xfrm>
              <a:off x="12089606" y="5564981"/>
              <a:ext cx="102393" cy="1185863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DF0E151-101B-AFE1-4A56-61ABB3C9677F}"/>
              </a:ext>
            </a:extLst>
          </p:cNvPr>
          <p:cNvSpPr/>
          <p:nvPr/>
        </p:nvSpPr>
        <p:spPr>
          <a:xfrm>
            <a:off x="476250" y="0"/>
            <a:ext cx="11239500" cy="685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49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D67185-2328-3DFA-1B99-CA3F2EAC1351}"/>
              </a:ext>
            </a:extLst>
          </p:cNvPr>
          <p:cNvGrpSpPr/>
          <p:nvPr/>
        </p:nvGrpSpPr>
        <p:grpSpPr>
          <a:xfrm>
            <a:off x="477011" y="-9553"/>
            <a:ext cx="11237977" cy="6877105"/>
            <a:chOff x="476249" y="0"/>
            <a:chExt cx="11237977" cy="687710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F79BF6E-2BEC-C527-D8C5-7E41364177F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6250" y="0"/>
              <a:ext cx="11237976" cy="6877105"/>
              <a:chOff x="476250" y="0"/>
              <a:chExt cx="11239500" cy="6878038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DF0E151-101B-AFE1-4A56-61ABB3C9677F}"/>
                  </a:ext>
                </a:extLst>
              </p:cNvPr>
              <p:cNvSpPr/>
              <p:nvPr/>
            </p:nvSpPr>
            <p:spPr>
              <a:xfrm>
                <a:off x="476250" y="0"/>
                <a:ext cx="11239500" cy="6878038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0A14CB3E-8115-3F14-7F75-52546AA0B94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6250" y="24039"/>
                <a:ext cx="11239500" cy="6853999"/>
                <a:chOff x="0" y="0"/>
                <a:chExt cx="12192000" cy="7996332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BD77CD05-AD1A-DA50-E090-91C8079DE5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1138332"/>
                  <a:ext cx="12192000" cy="685800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586CC4E8-A4AA-E98C-7308-32BA0AAC87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0"/>
                  <a:ext cx="12192000" cy="685800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7EA5B7B1-BBA7-6F51-21FD-CE32F8B52967}"/>
                    </a:ext>
                  </a:extLst>
                </p:cNvPr>
                <p:cNvSpPr/>
                <p:nvPr/>
              </p:nvSpPr>
              <p:spPr>
                <a:xfrm>
                  <a:off x="10596024" y="5901274"/>
                  <a:ext cx="1449795" cy="1017261"/>
                </a:xfrm>
                <a:prstGeom prst="rect">
                  <a:avLst/>
                </a:prstGeom>
                <a:solidFill>
                  <a:srgbClr val="EAEAE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3D07CEE-7215-0F5F-10D0-D4943129875D}"/>
                    </a:ext>
                  </a:extLst>
                </p:cNvPr>
                <p:cNvSpPr/>
                <p:nvPr/>
              </p:nvSpPr>
              <p:spPr>
                <a:xfrm>
                  <a:off x="12097606" y="6756791"/>
                  <a:ext cx="94394" cy="1144197"/>
                </a:xfrm>
                <a:prstGeom prst="rect">
                  <a:avLst/>
                </a:prstGeom>
                <a:solidFill>
                  <a:srgbClr val="F1F1F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5CBCF96-F6A8-E3AC-0341-3D0336042B37}"/>
                </a:ext>
              </a:extLst>
            </p:cNvPr>
            <p:cNvSpPr/>
            <p:nvPr/>
          </p:nvSpPr>
          <p:spPr>
            <a:xfrm>
              <a:off x="476249" y="0"/>
              <a:ext cx="11237975" cy="68771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88596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7ACB0-7476-9507-19D3-E06B3C568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77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A43EE0-85C0-E3B7-FFC7-7A9B7E971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99880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8CD8BCA-3C66-D9DB-9618-9A0BA2C245DC}"/>
              </a:ext>
            </a:extLst>
          </p:cNvPr>
          <p:cNvGrpSpPr/>
          <p:nvPr/>
        </p:nvGrpSpPr>
        <p:grpSpPr>
          <a:xfrm>
            <a:off x="1685924" y="0"/>
            <a:ext cx="8820151" cy="6858000"/>
            <a:chOff x="1685924" y="0"/>
            <a:chExt cx="8820151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6F3B75-BA5D-E395-7754-6E24995B2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85925" y="1896666"/>
              <a:ext cx="8820150" cy="496133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AB2BAE5-9C71-FD19-0F44-5B6B225BA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85925" y="5321"/>
              <a:ext cx="8820150" cy="496133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9763A67-7380-2B13-10D3-5AB1214C9FFF}"/>
                </a:ext>
              </a:extLst>
            </p:cNvPr>
            <p:cNvSpPr/>
            <p:nvPr/>
          </p:nvSpPr>
          <p:spPr>
            <a:xfrm>
              <a:off x="10434182" y="4860422"/>
              <a:ext cx="71893" cy="1923995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2780DCB-F764-675D-B176-79FC79BF000E}"/>
                </a:ext>
              </a:extLst>
            </p:cNvPr>
            <p:cNvSpPr/>
            <p:nvPr/>
          </p:nvSpPr>
          <p:spPr>
            <a:xfrm>
              <a:off x="1917312" y="3845183"/>
              <a:ext cx="811763" cy="141825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86B7B2-6E84-634F-5A0E-4A18BB711E6F}"/>
                </a:ext>
              </a:extLst>
            </p:cNvPr>
            <p:cNvSpPr/>
            <p:nvPr/>
          </p:nvSpPr>
          <p:spPr>
            <a:xfrm>
              <a:off x="1685924" y="0"/>
              <a:ext cx="8820150" cy="6858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47510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651D4F-B698-AE1C-EB51-9873BB258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94513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EBCAC2-9355-4E72-665A-B60A02057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30830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LJ Vincent Tudtud</dc:creator>
  <cp:lastModifiedBy>LJ Vincent Tudtud</cp:lastModifiedBy>
  <cp:revision>7</cp:revision>
  <dcterms:created xsi:type="dcterms:W3CDTF">2023-04-22T11:14:18Z</dcterms:created>
  <dcterms:modified xsi:type="dcterms:W3CDTF">2023-04-22T14:55:06Z</dcterms:modified>
</cp:coreProperties>
</file>